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3"/>
  </p:notesMasterIdLst>
  <p:sldIdLst>
    <p:sldId id="256" r:id="rId2"/>
    <p:sldId id="257" r:id="rId3"/>
    <p:sldId id="258" r:id="rId4"/>
    <p:sldId id="262" r:id="rId5"/>
    <p:sldId id="274" r:id="rId6"/>
    <p:sldId id="291" r:id="rId7"/>
    <p:sldId id="295" r:id="rId8"/>
    <p:sldId id="296" r:id="rId9"/>
    <p:sldId id="297" r:id="rId10"/>
    <p:sldId id="298" r:id="rId11"/>
    <p:sldId id="299" r:id="rId12"/>
    <p:sldId id="300" r:id="rId13"/>
    <p:sldId id="301" r:id="rId14"/>
    <p:sldId id="302" r:id="rId15"/>
    <p:sldId id="288" r:id="rId16"/>
    <p:sldId id="289" r:id="rId17"/>
    <p:sldId id="304" r:id="rId18"/>
    <p:sldId id="266" r:id="rId19"/>
    <p:sldId id="267" r:id="rId20"/>
    <p:sldId id="292" r:id="rId21"/>
    <p:sldId id="303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92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26" autoAdjust="0"/>
    <p:restoredTop sz="94660"/>
  </p:normalViewPr>
  <p:slideViewPr>
    <p:cSldViewPr>
      <p:cViewPr varScale="1">
        <p:scale>
          <a:sx n="69" d="100"/>
          <a:sy n="69" d="100"/>
        </p:scale>
        <p:origin x="-14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ED3778-7275-45F5-912C-C268350A7E91}" type="datetimeFigureOut">
              <a:rPr lang="ru-RU" smtClean="0"/>
              <a:t>27.03.2015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579144-1266-42A2-A2D7-213C4B6C95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2977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579144-1266-42A2-A2D7-213C4B6C95B5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2419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071546"/>
            <a:ext cx="3257550" cy="462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3851920" y="1556792"/>
            <a:ext cx="432048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Миронова 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Анна Павловна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воспитатель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МДОУ детский сад №1 «Счастливчик»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г.Кимры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Тверской области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061" y="1124744"/>
            <a:ext cx="3819738" cy="540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052736"/>
            <a:ext cx="3819738" cy="540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32979" y="436602"/>
            <a:ext cx="42684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мокрому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4557" y="404664"/>
            <a:ext cx="42684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Кляксография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05496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1035083"/>
            <a:ext cx="42684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Тычок жесткой сухой кистью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07974" y="534154"/>
            <a:ext cx="42684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Свеча + акварель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15283" y="1126701"/>
            <a:ext cx="3819738" cy="5400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316" y="1235138"/>
            <a:ext cx="3819738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0821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9941" y="1030641"/>
            <a:ext cx="3819738" cy="5400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17309" y="1196752"/>
            <a:ext cx="42684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Монотипия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07974" y="620688"/>
            <a:ext cx="42684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Складывание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9811" y="1196752"/>
            <a:ext cx="3565089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6451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48780" y="2312172"/>
            <a:ext cx="3310439" cy="4680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685292" y="1556792"/>
            <a:ext cx="42684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Рисование на кофейной гуще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84780" y="656952"/>
            <a:ext cx="3310439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3558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93007" y="485056"/>
            <a:ext cx="42684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Методы и приемы работы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64088" y="2012776"/>
            <a:ext cx="4800000" cy="3600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593948"/>
            <a:ext cx="4320000" cy="3240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0" y="1052736"/>
            <a:ext cx="5123721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5179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04599" y="548680"/>
            <a:ext cx="7056784" cy="88119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Создание развивающей среды в группе: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уголок изодеятельности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4562" y="1988840"/>
            <a:ext cx="6756858" cy="41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98881" y="174312"/>
            <a:ext cx="6768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Взаимодействие с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родителями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35138" y="823766"/>
            <a:ext cx="5119668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410" y="3900264"/>
            <a:ext cx="4483255" cy="2520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33056"/>
            <a:ext cx="4483257" cy="252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1764" y="277197"/>
            <a:ext cx="62649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7030A0"/>
                </a:solidFill>
              </a:rPr>
              <a:t>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Знакомство с народно-прикладным искусством, художественное творчество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574" y="1196752"/>
            <a:ext cx="3819738" cy="540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196752"/>
            <a:ext cx="3819738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4770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71601" y="1090182"/>
            <a:ext cx="74888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 smtClean="0"/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Гжель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3116"/>
            <a:ext cx="3929090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2643182"/>
            <a:ext cx="4643438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643570" y="2071678"/>
            <a:ext cx="32147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Дымковская игрушка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714356"/>
            <a:ext cx="5248275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3286124"/>
            <a:ext cx="4200525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987824" y="3429000"/>
            <a:ext cx="35283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827584" y="1052736"/>
            <a:ext cx="741682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 smtClean="0"/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Дата рождения: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16.06.1972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Образование: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Среднее педагогическое образование.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Торжокский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педагогический колледж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имени Ф.В.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Бадюлина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Педагогический стаж: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10 лет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Квалификационная категория: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 квалификационная категория присвоена в 2010 году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Повышение квалификации: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2012г., ГБОУ дополнительного профессионального образования ТОИУУ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987824" y="3429000"/>
            <a:ext cx="35283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259632" y="836712"/>
            <a:ext cx="712879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</a:p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Мир детства наполнен открытиями и радостью. Стараюсь делать каждый день интересным, радостным, неповторимым. </a:t>
            </a:r>
          </a:p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В непосредственной образовательной и совместной деятельности большое внимание уделяю развитию творческого потенциала детей, умению фантазировать, придумывать, выражать свое личное мнение, проявлять свои знания, умения и  способности к самовыражению.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2780928"/>
            <a:ext cx="67502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28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45895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987824" y="3429000"/>
            <a:ext cx="35283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23528" y="548680"/>
            <a:ext cx="85689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Основные направления работы с детьми для развития самостоятельной творческой деятельности:</a:t>
            </a:r>
            <a:endParaRPr lang="ru-RU" sz="2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43609" y="1988840"/>
            <a:ext cx="705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827584" y="1484784"/>
            <a:ext cx="792088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вызвать у детей интерес к различным изобразительным материалам и желание действовать с ними; 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побуждать изображать доступными средствами выразительности то, что для них интересно или эмоционально значимо;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помогать детям осваивать цветовую палитру; учить смешивать краски для получения светлых, темных и новых цветов и оттенков;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сохраняя непосредственность и живость детского восприятия, помогать дошкольникам в создании выразительных образов; деликатно и тактично способствовать обогащению содержания рисунков, формы, композиции, цветового решения;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постепенно, с учетом индивидуальных особенностей, повышать требования к детям, к детским изобразительным умениям и навыкам, не делая их предметом специальных учебных заданий;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способствовать возникновению у ребенка ощущения, что продукт его деятельности – рисунок интересен другим(детям, родителям, сотрудникам детского сада).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987824" y="3429000"/>
            <a:ext cx="35283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827584" y="692696"/>
            <a:ext cx="756084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Цель работы:</a:t>
            </a:r>
          </a:p>
          <a:p>
            <a:pPr algn="ctr"/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Развитие творческих способностей детей</a:t>
            </a:r>
          </a:p>
          <a:p>
            <a:pPr algn="ctr"/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создавать условия для развития творчества детей и формирования изобразительных навыков и умений необходимых для создания художественно-выразительного образа в рисунках;		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творческих способностей на занятиях по рисованию, развитие наблюдательности и применение ее в детском рисунке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накопление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теоретических знаний для организации разных форм методической работы с детьми своей группы по данной проблеме;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создание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развивающей среды в группе, способствующей накоплению знаний, умений и проявлению творческих способностей у детей;		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развитие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сотрудничества с родителями воспитанников.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23067" y="476672"/>
            <a:ext cx="8064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Непосредственно-образовательная деятельность по художественному творчеству (рисование)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4143380"/>
            <a:ext cx="4057650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4143380"/>
            <a:ext cx="4086225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29329" y="1643049"/>
            <a:ext cx="4086225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59632" y="764704"/>
            <a:ext cx="6768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0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071546"/>
            <a:ext cx="4086225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2786058"/>
            <a:ext cx="4086225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3429000"/>
            <a:ext cx="3933825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4572000" y="1643050"/>
            <a:ext cx="42684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Подгрупповая работа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70" y="1740878"/>
            <a:ext cx="7365348" cy="414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19295" y="1151445"/>
            <a:ext cx="42684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 рисуем на прогулке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0126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80048" y="1542965"/>
            <a:ext cx="5280000" cy="3960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1725701"/>
            <a:ext cx="4704000" cy="352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01757" y="1052736"/>
            <a:ext cx="42684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Юные художники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0821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26027" y="1124744"/>
            <a:ext cx="3819737" cy="5400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324799"/>
            <a:ext cx="3819738" cy="540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545" y="946721"/>
            <a:ext cx="42684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Пальчиками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93007" y="485056"/>
            <a:ext cx="42684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Техники рисования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47934" y="1372706"/>
            <a:ext cx="42684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Ладошками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86718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811</TotalTime>
  <Words>349</Words>
  <Application>Microsoft Office PowerPoint</Application>
  <PresentationFormat>Экран (4:3)</PresentationFormat>
  <Paragraphs>61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Молчанова Мария</dc:creator>
  <cp:lastModifiedBy>olga</cp:lastModifiedBy>
  <cp:revision>96</cp:revision>
  <dcterms:created xsi:type="dcterms:W3CDTF">2013-05-12T19:34:43Z</dcterms:created>
  <dcterms:modified xsi:type="dcterms:W3CDTF">2015-03-27T12:38:13Z</dcterms:modified>
</cp:coreProperties>
</file>